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vgi" initials="s" lastIdx="1" clrIdx="0">
    <p:extLst>
      <p:ext uri="{19B8F6BF-5375-455C-9EA6-DF929625EA0E}">
        <p15:presenceInfo xmlns:p15="http://schemas.microsoft.com/office/powerpoint/2012/main" userId="sevg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681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61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45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32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38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48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823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02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0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A0D69-0DE8-43C0-86F5-1C8E9519A1D1}" type="datetimeFigureOut">
              <a:rPr lang="tr-TR" smtClean="0"/>
              <a:t>27.02.2018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09662-FE6B-4F29-B3FA-D1E216F72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88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GÜZEL SANATLAR FAKÜLTESİ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AKADEMİK PERSONELİN AKADEMİK ETKİNLİKLERİNE BÜTÇEDEN YAPILAN DESTEK</a:t>
            </a:r>
            <a:endParaRPr lang="tr-TR" dirty="0"/>
          </a:p>
        </p:txBody>
      </p:sp>
      <p:pic>
        <p:nvPicPr>
          <p:cNvPr id="4" name="Picture 4" descr="Staj 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7066" y="832039"/>
            <a:ext cx="1253619" cy="1193819"/>
          </a:xfrm>
          <a:prstGeom prst="flowChartConnector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713" y="832039"/>
            <a:ext cx="1792287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0558272" y="475488"/>
            <a:ext cx="1036320" cy="4487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10582656" y="462564"/>
            <a:ext cx="1389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EK-11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92924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422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2016-2017 EĞİTİM-ÖĞRETİM YILINDA AKADEMİK PERSONELİN AKADEMİK ETKİNLİKLERİNE BÜTÇEDEN YAPILAN DESTEK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977461" y="2213050"/>
          <a:ext cx="10238670" cy="3749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47734">
                  <a:extLst>
                    <a:ext uri="{9D8B030D-6E8A-4147-A177-3AD203B41FA5}">
                      <a16:colId xmlns:a16="http://schemas.microsoft.com/office/drawing/2014/main" xmlns="" val="2583076453"/>
                    </a:ext>
                  </a:extLst>
                </a:gridCol>
                <a:gridCol w="2047734">
                  <a:extLst>
                    <a:ext uri="{9D8B030D-6E8A-4147-A177-3AD203B41FA5}">
                      <a16:colId xmlns:a16="http://schemas.microsoft.com/office/drawing/2014/main" xmlns="" val="2241868130"/>
                    </a:ext>
                  </a:extLst>
                </a:gridCol>
                <a:gridCol w="2047734">
                  <a:extLst>
                    <a:ext uri="{9D8B030D-6E8A-4147-A177-3AD203B41FA5}">
                      <a16:colId xmlns:a16="http://schemas.microsoft.com/office/drawing/2014/main" xmlns="" val="3173724080"/>
                    </a:ext>
                  </a:extLst>
                </a:gridCol>
                <a:gridCol w="2047734">
                  <a:extLst>
                    <a:ext uri="{9D8B030D-6E8A-4147-A177-3AD203B41FA5}">
                      <a16:colId xmlns:a16="http://schemas.microsoft.com/office/drawing/2014/main" xmlns="" val="3959949562"/>
                    </a:ext>
                  </a:extLst>
                </a:gridCol>
                <a:gridCol w="2047734">
                  <a:extLst>
                    <a:ext uri="{9D8B030D-6E8A-4147-A177-3AD203B41FA5}">
                      <a16:colId xmlns:a16="http://schemas.microsoft.com/office/drawing/2014/main" xmlns="" val="25622658"/>
                    </a:ext>
                  </a:extLst>
                </a:gridCol>
              </a:tblGrid>
              <a:tr h="210645">
                <a:tc>
                  <a:txBody>
                    <a:bodyPr/>
                    <a:lstStyle/>
                    <a:p>
                      <a:pPr algn="ctr"/>
                      <a:endParaRPr lang="tr-T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YURT İÇİ YOLLUKLU YEVMİYELİ GÖREVLENDİRMELER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YURT DIŞ YOLLUKLU YEVMİYELİ GÖREVLENDİRMELER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YURT İÇİ YOLLUKSUZ YEVMİYESİZ GÖREVLENDİRMELER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YURT DIŞI YOLLUKSUZ YEVMİYESİZ GÖREVLENDİRMELER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35584256"/>
                  </a:ext>
                </a:extLst>
              </a:tr>
              <a:tr h="465456">
                <a:tc>
                  <a:txBody>
                    <a:bodyPr/>
                    <a:lstStyle/>
                    <a:p>
                      <a:pPr algn="ctr"/>
                      <a:r>
                        <a:rPr lang="tr-TR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01.01.2017-30.06.2017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effectLst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98464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15.09.2016-31.12.2016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effectLst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99911438"/>
                  </a:ext>
                </a:extLst>
              </a:tr>
              <a:tr h="253474"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Toplam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effectLst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13098758"/>
                  </a:ext>
                </a:extLst>
              </a:tr>
              <a:tr h="253474"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Genel Toplam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4848664"/>
                  </a:ext>
                </a:extLst>
              </a:tr>
              <a:tr h="253474"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Yolluklar İçin 2017 Bütçesinden Harcanan 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7.320.11 </a:t>
                      </a:r>
                      <a:r>
                        <a:rPr lang="tr-TR" sz="2400" dirty="0"/>
                        <a:t>₺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3396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6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422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</a:t>
            </a: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EĞİTİM-ÖĞRETİM YILINDA AKADEMİK PERSONELİN AKADEMİK ETKİNLİKLERİNE BÜTÇEDEN YAPILAN DESTEK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977461" y="2213050"/>
          <a:ext cx="10238670" cy="2743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47734">
                  <a:extLst>
                    <a:ext uri="{9D8B030D-6E8A-4147-A177-3AD203B41FA5}">
                      <a16:colId xmlns:a16="http://schemas.microsoft.com/office/drawing/2014/main" xmlns="" val="2583076453"/>
                    </a:ext>
                  </a:extLst>
                </a:gridCol>
                <a:gridCol w="2047734">
                  <a:extLst>
                    <a:ext uri="{9D8B030D-6E8A-4147-A177-3AD203B41FA5}">
                      <a16:colId xmlns:a16="http://schemas.microsoft.com/office/drawing/2014/main" xmlns="" val="2241868130"/>
                    </a:ext>
                  </a:extLst>
                </a:gridCol>
                <a:gridCol w="2047734">
                  <a:extLst>
                    <a:ext uri="{9D8B030D-6E8A-4147-A177-3AD203B41FA5}">
                      <a16:colId xmlns:a16="http://schemas.microsoft.com/office/drawing/2014/main" xmlns="" val="3173724080"/>
                    </a:ext>
                  </a:extLst>
                </a:gridCol>
                <a:gridCol w="2047734">
                  <a:extLst>
                    <a:ext uri="{9D8B030D-6E8A-4147-A177-3AD203B41FA5}">
                      <a16:colId xmlns:a16="http://schemas.microsoft.com/office/drawing/2014/main" xmlns="" val="3959949562"/>
                    </a:ext>
                  </a:extLst>
                </a:gridCol>
                <a:gridCol w="2047734">
                  <a:extLst>
                    <a:ext uri="{9D8B030D-6E8A-4147-A177-3AD203B41FA5}">
                      <a16:colId xmlns:a16="http://schemas.microsoft.com/office/drawing/2014/main" xmlns="" val="25622658"/>
                    </a:ext>
                  </a:extLst>
                </a:gridCol>
              </a:tblGrid>
              <a:tr h="210645">
                <a:tc>
                  <a:txBody>
                    <a:bodyPr/>
                    <a:lstStyle/>
                    <a:p>
                      <a:pPr algn="ctr"/>
                      <a:endParaRPr lang="tr-T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YURT İÇİ YOLLUKLU YEVMİYELİ GÖREVLENDİRMELER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YURT DIŞ YOLLUKLU YEVMİYELİ GÖREVLENDİRMELER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YURT İÇİ YOLLUKSUZ YEVMİYESİZ GÖREVLENDİRMELER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YURT DIŞI YOLLUKSUZ YEVMİYESİZ GÖREVLENDİRMELER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35584256"/>
                  </a:ext>
                </a:extLst>
              </a:tr>
              <a:tr h="46545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01.01.2017-31.12.2017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effectLst/>
                        </a:rPr>
                        <a:t>24</a:t>
                      </a:r>
                      <a:endParaRPr lang="tr-TR" b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98464126"/>
                  </a:ext>
                </a:extLst>
              </a:tr>
              <a:tr h="253474"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Genel Toplam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4848664"/>
                  </a:ext>
                </a:extLst>
              </a:tr>
              <a:tr h="253474"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Yolluklar İçin 2017 Bütçesinden Harcanan 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17.600 </a:t>
                      </a:r>
                      <a:r>
                        <a:rPr lang="tr-TR" sz="2400" dirty="0"/>
                        <a:t>₺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3396304"/>
                  </a:ext>
                </a:extLst>
              </a:tr>
            </a:tbl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17" y="274165"/>
            <a:ext cx="1061545" cy="53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7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111</Words>
  <Application>Microsoft Office PowerPoint</Application>
  <PresentationFormat>Geniş ekran</PresentationFormat>
  <Paragraphs>41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GÜZEL SANATLAR FAKÜLTESİ</vt:lpstr>
      <vt:lpstr>2016-2017 EĞİTİM-ÖĞRETİM YILINDA AKADEMİK PERSONELİN AKADEMİK ETKİNLİKLERİNE BÜTÇEDEN YAPILAN DESTEK</vt:lpstr>
      <vt:lpstr>2017 EĞİTİM-ÖĞRETİM YILINDA AKADEMİK PERSONELİN AKADEMİK ETKİNLİKLERİNE BÜTÇEDEN YAPILAN DESTEK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GÜZEL SANATLAR FAKÜLTESİ</dc:title>
  <dc:creator>Cengiz</dc:creator>
  <cp:lastModifiedBy>sevgi</cp:lastModifiedBy>
  <cp:revision>5</cp:revision>
  <cp:lastPrinted>2018-02-27T08:01:40Z</cp:lastPrinted>
  <dcterms:created xsi:type="dcterms:W3CDTF">2018-02-20T15:06:24Z</dcterms:created>
  <dcterms:modified xsi:type="dcterms:W3CDTF">2018-02-27T08:39:26Z</dcterms:modified>
</cp:coreProperties>
</file>